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2895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programming a quantum robot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program can be easily changed to the following types of control:</a:t>
            </a:r>
          </a:p>
          <a:p>
            <a:pPr marL="342900" indent="-342900">
              <a:buAutoNum type="arabicPeriod"/>
            </a:pPr>
            <a:r>
              <a:rPr lang="en-US" dirty="0" smtClean="0"/>
              <a:t>Boolean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Fuzzy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Probabilistic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Ternary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Mixed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Your own control for any algebra you may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16000" r="9166" b="16617"/>
          <a:stretch/>
        </p:blipFill>
        <p:spPr bwMode="auto">
          <a:xfrm>
            <a:off x="15240" y="800676"/>
            <a:ext cx="9128760" cy="48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4478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Review matrices and vectors</a:t>
            </a:r>
          </a:p>
          <a:p>
            <a:r>
              <a:rPr lang="en-US" sz="2400" dirty="0" smtClean="0"/>
              <a:t>Review how to multiply matrix by vector</a:t>
            </a:r>
          </a:p>
          <a:p>
            <a:r>
              <a:rPr lang="en-US" sz="2400" dirty="0" smtClean="0"/>
              <a:t>Review how to multiply matrix by matrix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3868" r="13167" b="24800"/>
          <a:stretch/>
        </p:blipFill>
        <p:spPr bwMode="auto">
          <a:xfrm>
            <a:off x="43345" y="228600"/>
            <a:ext cx="9113520" cy="467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23" y="228600"/>
            <a:ext cx="751332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" y="3124200"/>
            <a:ext cx="8732520" cy="1783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Review quantum measurement</a:t>
            </a:r>
          </a:p>
          <a:p>
            <a:r>
              <a:rPr lang="en-US" dirty="0" smtClean="0"/>
              <a:t>Review probability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4400" r="12833" b="52800"/>
          <a:stretch/>
        </p:blipFill>
        <p:spPr bwMode="auto">
          <a:xfrm>
            <a:off x="-22860" y="0"/>
            <a:ext cx="9255512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4356" r="13406" b="61556"/>
          <a:stretch/>
        </p:blipFill>
        <p:spPr bwMode="auto">
          <a:xfrm>
            <a:off x="0" y="2494214"/>
            <a:ext cx="9232652" cy="18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13600" r="25667" b="19733"/>
          <a:stretch/>
        </p:blipFill>
        <p:spPr bwMode="auto">
          <a:xfrm>
            <a:off x="22859" y="0"/>
            <a:ext cx="918423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2714" y="855415"/>
            <a:ext cx="1905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 total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590800" y="1040081"/>
            <a:ext cx="3341914" cy="179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24384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new value of  total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14975" y="2761565"/>
            <a:ext cx="1633425" cy="743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59436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value of  output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828800" y="5943600"/>
            <a:ext cx="41910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9592" y="1387435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oneCounter</a:t>
            </a:r>
            <a:r>
              <a:rPr lang="en-US" dirty="0" smtClean="0"/>
              <a:t> counts ones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48000" y="1710600"/>
            <a:ext cx="28847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14134" r="9500" b="22667"/>
          <a:stretch/>
        </p:blipFill>
        <p:spPr bwMode="auto">
          <a:xfrm>
            <a:off x="0" y="222781"/>
            <a:ext cx="9121140" cy="47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3868" r="21500" b="66666"/>
          <a:stretch/>
        </p:blipFill>
        <p:spPr bwMode="auto">
          <a:xfrm>
            <a:off x="22860" y="4953000"/>
            <a:ext cx="9212580" cy="1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506" y="2286000"/>
            <a:ext cx="2286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deterministic values of control variables P and 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787390"/>
            <a:ext cx="8816340" cy="834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67434"/>
            <a:ext cx="313310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Continue of subroutine of interpreting the output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953000"/>
            <a:ext cx="3048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Loop for </a:t>
            </a:r>
            <a:r>
              <a:rPr lang="en-US" dirty="0" err="1" smtClean="0"/>
              <a:t>oneCounter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86000" y="4800600"/>
            <a:ext cx="3200400" cy="52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3600" r="22167" b="9334"/>
          <a:stretch/>
        </p:blipFill>
        <p:spPr bwMode="auto">
          <a:xfrm>
            <a:off x="381000" y="35295"/>
            <a:ext cx="7696200" cy="68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707983"/>
            <a:ext cx="2209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Translates output Boolean variables P and Q to actions of motors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4648200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Motion routine is for motors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304800"/>
            <a:ext cx="8229600" cy="53340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Converts sensor reading to input variables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14667" r="21945" b="68800"/>
          <a:stretch/>
        </p:blipFill>
        <p:spPr bwMode="auto">
          <a:xfrm>
            <a:off x="-7621" y="1828800"/>
            <a:ext cx="8956967" cy="16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59912" r="19667" b="10132"/>
          <a:stretch/>
        </p:blipFill>
        <p:spPr bwMode="auto">
          <a:xfrm>
            <a:off x="15240" y="3456283"/>
            <a:ext cx="9128760" cy="30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54864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light sensors and touch sensor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3400" y="5809565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10668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light sensors and touch sensor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086592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routine is for sensors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13093" r="23865" b="17840"/>
          <a:stretch/>
        </p:blipFill>
        <p:spPr bwMode="auto">
          <a:xfrm>
            <a:off x="685800" y="4524"/>
            <a:ext cx="8458200" cy="6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705600" y="1828800"/>
            <a:ext cx="2209800" cy="934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program links inputs, outputs and brain (behavior)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69578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69" y="60960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066800" y="545424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4400" y="5638910"/>
            <a:ext cx="609600" cy="45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949569" y="5867455"/>
            <a:ext cx="574431" cy="413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914400" y="4909066"/>
            <a:ext cx="762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4400" y="5093732"/>
            <a:ext cx="762000" cy="175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169" y="2439826"/>
            <a:ext cx="91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Intialize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949570" y="990600"/>
            <a:ext cx="345830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154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Example of programming a quantum robot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5</cp:revision>
  <dcterms:created xsi:type="dcterms:W3CDTF">2013-07-06T17:02:26Z</dcterms:created>
  <dcterms:modified xsi:type="dcterms:W3CDTF">2013-07-06T17:50:12Z</dcterms:modified>
</cp:coreProperties>
</file>